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6" r:id="rId6"/>
    <p:sldId id="260" r:id="rId7"/>
    <p:sldId id="267" r:id="rId8"/>
    <p:sldId id="262" r:id="rId9"/>
    <p:sldId id="268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6BF74D-12E7-4EB8-9578-07DE530AE50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BE3F49-C5CB-4A7A-94E4-75BD259B8762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Одељење </a:t>
            </a:r>
            <a:r>
              <a:rPr lang="sr-Latn-RS" sz="3200" dirty="0" smtClean="0"/>
              <a:t> I-1       </a:t>
            </a:r>
            <a:r>
              <a:rPr lang="sr-Cyrl-RS" sz="3200" dirty="0" smtClean="0"/>
              <a:t>учитељ: Драган Ђорић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школа “Станимир Вељковић-Зеле” Бојник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9945" y="3244334"/>
            <a:ext cx="3304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https://we.tl/t-QhNMaLL0yD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4400" dirty="0" smtClean="0"/>
              <a:t>Биће објављено на фејбуку, тв </a:t>
            </a:r>
            <a:r>
              <a:rPr lang="sr-Cyrl-RS" sz="4400" dirty="0" smtClean="0"/>
              <a:t>4Св Лесковац, порталу </a:t>
            </a:r>
            <a:r>
              <a:rPr lang="sr-Cyrl-RS" sz="4400" dirty="0" smtClean="0"/>
              <a:t>“Пуста река Бојник</a:t>
            </a:r>
            <a:r>
              <a:rPr lang="sr-Cyrl-RS" sz="4400" dirty="0" smtClean="0"/>
              <a:t>”, сајту школе </a:t>
            </a:r>
            <a:r>
              <a:rPr lang="sr-Cyrl-RS" sz="4400" dirty="0" smtClean="0"/>
              <a:t>и јутјубу</a:t>
            </a:r>
            <a:r>
              <a:rPr lang="sr-Cyrl-RS" sz="4400" dirty="0" smtClean="0"/>
              <a:t>.</a:t>
            </a:r>
            <a:r>
              <a:rPr lang="sr-Cyrl-RS" sz="4400" dirty="0" smtClean="0"/>
              <a:t> Да бих то објавио потребна је сагласност  родитеља.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600" dirty="0" smtClean="0"/>
              <a:t>Магија је у рукама наставника</a:t>
            </a:r>
            <a:endParaRPr lang="sr-Latn-RS" sz="3600" dirty="0" smtClean="0"/>
          </a:p>
          <a:p>
            <a:pPr>
              <a:buNone/>
            </a:pPr>
            <a:r>
              <a:rPr lang="sr-Cyrl-RS" sz="5400" dirty="0" smtClean="0"/>
              <a:t>Тематски </a:t>
            </a:r>
            <a:r>
              <a:rPr lang="sr-Cyrl-RS" sz="5400" dirty="0" smtClean="0"/>
              <a:t>дан: Ускрс</a:t>
            </a:r>
            <a:endParaRPr lang="en-US" sz="5400" dirty="0"/>
          </a:p>
        </p:txBody>
      </p:sp>
      <p:pic>
        <p:nvPicPr>
          <p:cNvPr id="4" name="Picture 3" descr="farbana-jaja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87824" y="2420888"/>
            <a:ext cx="5508104" cy="41310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RS" sz="3900" dirty="0" smtClean="0"/>
              <a:t>Драга дечице Ускрс је највећи хришћански празник. Њиме се прославља Исусов повратак у живот – васкрсење</a:t>
            </a:r>
            <a:r>
              <a:rPr lang="sr-Cyrl-RS" sz="3900" dirty="0" smtClean="0"/>
              <a:t>. Ове године Ускрс прослављамо у условима пандемије Ковид</a:t>
            </a:r>
            <a:r>
              <a:rPr lang="sr-Latn-RS" sz="3900" dirty="0" smtClean="0"/>
              <a:t>-19</a:t>
            </a:r>
            <a:r>
              <a:rPr lang="sr-Cyrl-RS" sz="3900" dirty="0" smtClean="0"/>
              <a:t>, али то нас не спречава да поново будемо заједно.</a:t>
            </a:r>
            <a:r>
              <a:rPr lang="sr-Latn-RS" sz="3900" dirty="0" smtClean="0"/>
              <a:t> </a:t>
            </a:r>
            <a:endParaRPr lang="en-US" sz="39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/>
              <a:t>Разговарајте са родитељима о значају Великог петка, фарбању јаја, Ускрсу и битних речи поздрављања тог дана Христос васкресе и Ваистину васкресе.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57592" cy="4644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4000" dirty="0" smtClean="0"/>
              <a:t>Свако од вас ће нацртати, насликати, фарбати или бојити јаја, направити нешто везано за </a:t>
            </a:r>
            <a:r>
              <a:rPr lang="sr-Cyrl-RS" sz="4000" dirty="0" smtClean="0"/>
              <a:t>тему</a:t>
            </a:r>
            <a:r>
              <a:rPr lang="sr-Cyrl-RS" sz="4000" dirty="0" smtClean="0"/>
              <a:t>, и </a:t>
            </a:r>
            <a:r>
              <a:rPr lang="sr-Cyrl-RS" sz="4000" dirty="0" smtClean="0"/>
              <a:t>н</a:t>
            </a:r>
            <a:r>
              <a:rPr lang="sr-Cyrl-RS" sz="4000" dirty="0" smtClean="0"/>
              <a:t>аучићете </a:t>
            </a:r>
            <a:r>
              <a:rPr lang="sr-Cyrl-RS" sz="4000" dirty="0" smtClean="0"/>
              <a:t>краће реченице најбитније за овај празник, а такође и везане за актуелну ситуацију која нас је одвојила. 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/>
              <a:t>Срећан Усркс, Христос васкресе, Ваистину васкресе, останите код код куће, чувајте своје здравље, браво за наше хероје, велико срце за њих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То што сте насликали, нацртали, научили пошаљите ми као слику и снимак.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sr-Cyrl-RS" sz="4800" dirty="0" smtClean="0"/>
              <a:t>Баш су вам лепи цртежи, одличмо сте научили, снимци су интересантни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То ћу све објединити и направити наш заједнички видео</a:t>
            </a:r>
            <a:r>
              <a:rPr lang="sr-Cyrl-RS" sz="4400" dirty="0" smtClean="0"/>
              <a:t>. Да бих то објавио потребна је сагласност  родитеља</a:t>
            </a:r>
            <a:r>
              <a:rPr lang="sr-Cyrl-RS" sz="4400" dirty="0" smtClean="0"/>
              <a:t>. 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1258</Words>
  <Application>WPS Presentation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SimSun</vt:lpstr>
      <vt:lpstr>Wingdings</vt:lpstr>
      <vt:lpstr>Wingdings 2</vt:lpstr>
      <vt:lpstr>Verdana</vt:lpstr>
      <vt:lpstr>Times New Roman</vt:lpstr>
      <vt:lpstr>Century Gothic</vt:lpstr>
      <vt:lpstr>Segoe Print</vt:lpstr>
      <vt:lpstr>Microsoft YaHei</vt:lpstr>
      <vt:lpstr/>
      <vt:lpstr>Arial Unicode MS</vt:lpstr>
      <vt:lpstr>Wingdings</vt:lpstr>
      <vt:lpstr>Calibri</vt:lpstr>
      <vt:lpstr>Verve</vt:lpstr>
      <vt:lpstr>Одељење  I-1       учитељ: Драган Ђорић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Одељење  I-1       учитељ: Драган Ђорић</dc:title>
  <dc:creator>Dragan</dc:creator>
  <cp:lastModifiedBy>Zele08</cp:lastModifiedBy>
  <cp:revision>10</cp:revision>
  <dcterms:created xsi:type="dcterms:W3CDTF">2020-05-26T14:21:00Z</dcterms:created>
  <dcterms:modified xsi:type="dcterms:W3CDTF">2020-05-26T19:58:46Z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1033-11.2.0.8641</vt:lpwstr>
  </property>
</Properties>
</file>